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0" r:id="rId5"/>
    <p:sldId id="259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owes" userId="76739db69425c7be" providerId="LiveId" clId="{7CBDC384-AEC4-44A8-ACED-8AE5E5A9C0F7}"/>
    <pc:docChg chg="custSel addSld delSld modSld sldOrd">
      <pc:chgData name="bill howes" userId="76739db69425c7be" providerId="LiveId" clId="{7CBDC384-AEC4-44A8-ACED-8AE5E5A9C0F7}" dt="2022-04-10T11:39:30.976" v="793"/>
      <pc:docMkLst>
        <pc:docMk/>
      </pc:docMkLst>
      <pc:sldChg chg="modSp mod">
        <pc:chgData name="bill howes" userId="76739db69425c7be" providerId="LiveId" clId="{7CBDC384-AEC4-44A8-ACED-8AE5E5A9C0F7}" dt="2022-04-10T11:33:10.760" v="636" actId="20577"/>
        <pc:sldMkLst>
          <pc:docMk/>
          <pc:sldMk cId="3590445686" sldId="256"/>
        </pc:sldMkLst>
        <pc:spChg chg="mod">
          <ac:chgData name="bill howes" userId="76739db69425c7be" providerId="LiveId" clId="{7CBDC384-AEC4-44A8-ACED-8AE5E5A9C0F7}" dt="2022-04-10T11:33:10.760" v="636" actId="20577"/>
          <ac:spMkLst>
            <pc:docMk/>
            <pc:sldMk cId="3590445686" sldId="256"/>
            <ac:spMk id="3" creationId="{3E0E521F-6E66-4241-90D3-B29A6290979B}"/>
          </ac:spMkLst>
        </pc:spChg>
      </pc:sldChg>
      <pc:sldChg chg="modSp del mod">
        <pc:chgData name="bill howes" userId="76739db69425c7be" providerId="LiveId" clId="{7CBDC384-AEC4-44A8-ACED-8AE5E5A9C0F7}" dt="2022-04-10T11:15:46.193" v="597" actId="2696"/>
        <pc:sldMkLst>
          <pc:docMk/>
          <pc:sldMk cId="2631155738" sldId="257"/>
        </pc:sldMkLst>
        <pc:picChg chg="mod">
          <ac:chgData name="bill howes" userId="76739db69425c7be" providerId="LiveId" clId="{7CBDC384-AEC4-44A8-ACED-8AE5E5A9C0F7}" dt="2022-04-10T10:44:01.627" v="3" actId="14826"/>
          <ac:picMkLst>
            <pc:docMk/>
            <pc:sldMk cId="2631155738" sldId="257"/>
            <ac:picMk id="6" creationId="{7AA231D7-82C1-4F59-BAC3-3189543DF3C9}"/>
          </ac:picMkLst>
        </pc:picChg>
      </pc:sldChg>
      <pc:sldChg chg="modSp mod">
        <pc:chgData name="bill howes" userId="76739db69425c7be" providerId="LiveId" clId="{7CBDC384-AEC4-44A8-ACED-8AE5E5A9C0F7}" dt="2022-04-10T10:48:24.330" v="117" actId="20577"/>
        <pc:sldMkLst>
          <pc:docMk/>
          <pc:sldMk cId="1452839616" sldId="258"/>
        </pc:sldMkLst>
        <pc:spChg chg="mod">
          <ac:chgData name="bill howes" userId="76739db69425c7be" providerId="LiveId" clId="{7CBDC384-AEC4-44A8-ACED-8AE5E5A9C0F7}" dt="2022-04-10T10:48:24.330" v="117" actId="20577"/>
          <ac:spMkLst>
            <pc:docMk/>
            <pc:sldMk cId="1452839616" sldId="258"/>
            <ac:spMk id="4" creationId="{B3D18D59-756D-4999-952F-5E5A6F8F01BA}"/>
          </ac:spMkLst>
        </pc:spChg>
      </pc:sldChg>
      <pc:sldChg chg="modSp mod setBg">
        <pc:chgData name="bill howes" userId="76739db69425c7be" providerId="LiveId" clId="{7CBDC384-AEC4-44A8-ACED-8AE5E5A9C0F7}" dt="2022-04-10T11:39:30.976" v="793"/>
        <pc:sldMkLst>
          <pc:docMk/>
          <pc:sldMk cId="2410330185" sldId="259"/>
        </pc:sldMkLst>
        <pc:spChg chg="mod">
          <ac:chgData name="bill howes" userId="76739db69425c7be" providerId="LiveId" clId="{7CBDC384-AEC4-44A8-ACED-8AE5E5A9C0F7}" dt="2022-04-10T11:38:11.232" v="788" actId="6549"/>
          <ac:spMkLst>
            <pc:docMk/>
            <pc:sldMk cId="2410330185" sldId="259"/>
            <ac:spMk id="4" creationId="{A0007889-3A5A-4970-83B0-13047943A906}"/>
          </ac:spMkLst>
        </pc:spChg>
        <pc:picChg chg="mod">
          <ac:chgData name="bill howes" userId="76739db69425c7be" providerId="LiveId" clId="{7CBDC384-AEC4-44A8-ACED-8AE5E5A9C0F7}" dt="2022-04-10T11:30:07.528" v="633" actId="14100"/>
          <ac:picMkLst>
            <pc:docMk/>
            <pc:sldMk cId="2410330185" sldId="259"/>
            <ac:picMk id="6" creationId="{7DCD06AA-6365-4A60-96C4-CFBB52A12CED}"/>
          </ac:picMkLst>
        </pc:picChg>
      </pc:sldChg>
      <pc:sldChg chg="addSp delSp modSp mod ord">
        <pc:chgData name="bill howes" userId="76739db69425c7be" providerId="LiveId" clId="{7CBDC384-AEC4-44A8-ACED-8AE5E5A9C0F7}" dt="2022-04-10T11:36:28.063" v="751" actId="20577"/>
        <pc:sldMkLst>
          <pc:docMk/>
          <pc:sldMk cId="1137210555" sldId="260"/>
        </pc:sldMkLst>
        <pc:spChg chg="mod">
          <ac:chgData name="bill howes" userId="76739db69425c7be" providerId="LiveId" clId="{7CBDC384-AEC4-44A8-ACED-8AE5E5A9C0F7}" dt="2022-04-10T11:35:27.360" v="708" actId="20577"/>
          <ac:spMkLst>
            <pc:docMk/>
            <pc:sldMk cId="1137210555" sldId="260"/>
            <ac:spMk id="2" creationId="{957996C5-EC35-41AA-A9BB-44F829D6E12A}"/>
          </ac:spMkLst>
        </pc:spChg>
        <pc:spChg chg="mod">
          <ac:chgData name="bill howes" userId="76739db69425c7be" providerId="LiveId" clId="{7CBDC384-AEC4-44A8-ACED-8AE5E5A9C0F7}" dt="2022-04-10T11:36:28.063" v="751" actId="20577"/>
          <ac:spMkLst>
            <pc:docMk/>
            <pc:sldMk cId="1137210555" sldId="260"/>
            <ac:spMk id="4" creationId="{7A65806A-56F9-4C8D-AF3C-2EE6EC7F4D77}"/>
          </ac:spMkLst>
        </pc:spChg>
        <pc:spChg chg="add mod">
          <ac:chgData name="bill howes" userId="76739db69425c7be" providerId="LiveId" clId="{7CBDC384-AEC4-44A8-ACED-8AE5E5A9C0F7}" dt="2022-04-10T11:28:06.698" v="628" actId="1076"/>
          <ac:spMkLst>
            <pc:docMk/>
            <pc:sldMk cId="1137210555" sldId="260"/>
            <ac:spMk id="8" creationId="{147986EF-1454-4A41-A3A2-FFEF2C290C5A}"/>
          </ac:spMkLst>
        </pc:spChg>
        <pc:picChg chg="add mod modCrop">
          <ac:chgData name="bill howes" userId="76739db69425c7be" providerId="LiveId" clId="{7CBDC384-AEC4-44A8-ACED-8AE5E5A9C0F7}" dt="2022-04-10T11:28:16.889" v="629" actId="1076"/>
          <ac:picMkLst>
            <pc:docMk/>
            <pc:sldMk cId="1137210555" sldId="260"/>
            <ac:picMk id="5" creationId="{66F93ABF-94B1-4744-9037-8C3D096F0BD7}"/>
          </ac:picMkLst>
        </pc:picChg>
        <pc:picChg chg="del mod">
          <ac:chgData name="bill howes" userId="76739db69425c7be" providerId="LiveId" clId="{7CBDC384-AEC4-44A8-ACED-8AE5E5A9C0F7}" dt="2022-04-10T11:27:42.520" v="625" actId="21"/>
          <ac:picMkLst>
            <pc:docMk/>
            <pc:sldMk cId="1137210555" sldId="260"/>
            <ac:picMk id="6" creationId="{F1DADEDC-2A72-4843-8E2A-53C151E492F7}"/>
          </ac:picMkLst>
        </pc:picChg>
      </pc:sldChg>
      <pc:sldChg chg="del">
        <pc:chgData name="bill howes" userId="76739db69425c7be" providerId="LiveId" clId="{7CBDC384-AEC4-44A8-ACED-8AE5E5A9C0F7}" dt="2022-04-10T11:24:21.073" v="619" actId="2696"/>
        <pc:sldMkLst>
          <pc:docMk/>
          <pc:sldMk cId="1754961304" sldId="261"/>
        </pc:sldMkLst>
      </pc:sldChg>
      <pc:sldChg chg="modSp mod ord">
        <pc:chgData name="bill howes" userId="76739db69425c7be" providerId="LiveId" clId="{7CBDC384-AEC4-44A8-ACED-8AE5E5A9C0F7}" dt="2022-04-10T11:01:04.623" v="536" actId="20577"/>
        <pc:sldMkLst>
          <pc:docMk/>
          <pc:sldMk cId="3392824957" sldId="262"/>
        </pc:sldMkLst>
        <pc:spChg chg="mod">
          <ac:chgData name="bill howes" userId="76739db69425c7be" providerId="LiveId" clId="{7CBDC384-AEC4-44A8-ACED-8AE5E5A9C0F7}" dt="2022-04-10T11:01:04.623" v="536" actId="20577"/>
          <ac:spMkLst>
            <pc:docMk/>
            <pc:sldMk cId="3392824957" sldId="262"/>
            <ac:spMk id="4" creationId="{69D80A96-9C9C-4CD6-8DA6-AF1BB91CCB8A}"/>
          </ac:spMkLst>
        </pc:spChg>
      </pc:sldChg>
      <pc:sldChg chg="addSp modSp mod">
        <pc:chgData name="bill howes" userId="76739db69425c7be" providerId="LiveId" clId="{7CBDC384-AEC4-44A8-ACED-8AE5E5A9C0F7}" dt="2022-04-10T11:04:39.333" v="579" actId="20577"/>
        <pc:sldMkLst>
          <pc:docMk/>
          <pc:sldMk cId="622094667" sldId="263"/>
        </pc:sldMkLst>
        <pc:spChg chg="mod">
          <ac:chgData name="bill howes" userId="76739db69425c7be" providerId="LiveId" clId="{7CBDC384-AEC4-44A8-ACED-8AE5E5A9C0F7}" dt="2022-04-10T11:04:39.333" v="579" actId="20577"/>
          <ac:spMkLst>
            <pc:docMk/>
            <pc:sldMk cId="622094667" sldId="263"/>
            <ac:spMk id="2" creationId="{5953B618-0922-41B6-9C79-A5D91D48889A}"/>
          </ac:spMkLst>
        </pc:spChg>
        <pc:spChg chg="mod">
          <ac:chgData name="bill howes" userId="76739db69425c7be" providerId="LiveId" clId="{7CBDC384-AEC4-44A8-ACED-8AE5E5A9C0F7}" dt="2022-04-10T11:04:10.739" v="561" actId="20577"/>
          <ac:spMkLst>
            <pc:docMk/>
            <pc:sldMk cId="622094667" sldId="263"/>
            <ac:spMk id="4" creationId="{82F205B6-0DFC-42DE-8118-E93B0DF15C1E}"/>
          </ac:spMkLst>
        </pc:spChg>
        <pc:picChg chg="add mod">
          <ac:chgData name="bill howes" userId="76739db69425c7be" providerId="LiveId" clId="{7CBDC384-AEC4-44A8-ACED-8AE5E5A9C0F7}" dt="2022-04-10T11:03:44.637" v="546" actId="1076"/>
          <ac:picMkLst>
            <pc:docMk/>
            <pc:sldMk cId="622094667" sldId="263"/>
            <ac:picMk id="5" creationId="{9899FBC9-9985-4A9B-A7B8-9C7018331646}"/>
          </ac:picMkLst>
        </pc:picChg>
        <pc:picChg chg="mod">
          <ac:chgData name="bill howes" userId="76739db69425c7be" providerId="LiveId" clId="{7CBDC384-AEC4-44A8-ACED-8AE5E5A9C0F7}" dt="2022-04-10T11:03:49.729" v="547" actId="1076"/>
          <ac:picMkLst>
            <pc:docMk/>
            <pc:sldMk cId="622094667" sldId="263"/>
            <ac:picMk id="6" creationId="{F06AF4A1-872E-462A-B7BC-A7A5C83B0A7F}"/>
          </ac:picMkLst>
        </pc:picChg>
      </pc:sldChg>
      <pc:sldChg chg="addSp delSp modSp del mod">
        <pc:chgData name="bill howes" userId="76739db69425c7be" providerId="LiveId" clId="{7CBDC384-AEC4-44A8-ACED-8AE5E5A9C0F7}" dt="2022-04-10T11:06:50.733" v="585" actId="2696"/>
        <pc:sldMkLst>
          <pc:docMk/>
          <pc:sldMk cId="420950389" sldId="264"/>
        </pc:sldMkLst>
        <pc:spChg chg="add mod">
          <ac:chgData name="bill howes" userId="76739db69425c7be" providerId="LiveId" clId="{7CBDC384-AEC4-44A8-ACED-8AE5E5A9C0F7}" dt="2022-04-10T11:06:27.413" v="583" actId="21"/>
          <ac:spMkLst>
            <pc:docMk/>
            <pc:sldMk cId="420950389" sldId="264"/>
            <ac:spMk id="8" creationId="{CE79066E-4BA2-4448-9C10-776C5180E36A}"/>
          </ac:spMkLst>
        </pc:spChg>
        <pc:picChg chg="add del mod">
          <ac:chgData name="bill howes" userId="76739db69425c7be" providerId="LiveId" clId="{7CBDC384-AEC4-44A8-ACED-8AE5E5A9C0F7}" dt="2022-04-10T11:06:35.131" v="584" actId="21"/>
          <ac:picMkLst>
            <pc:docMk/>
            <pc:sldMk cId="420950389" sldId="264"/>
            <ac:picMk id="5" creationId="{3A7B68C0-EFB4-4962-8EAC-DE08177645FE}"/>
          </ac:picMkLst>
        </pc:picChg>
        <pc:picChg chg="del">
          <ac:chgData name="bill howes" userId="76739db69425c7be" providerId="LiveId" clId="{7CBDC384-AEC4-44A8-ACED-8AE5E5A9C0F7}" dt="2022-04-10T11:06:27.413" v="583" actId="21"/>
          <ac:picMkLst>
            <pc:docMk/>
            <pc:sldMk cId="420950389" sldId="264"/>
            <ac:picMk id="6" creationId="{F2B96E80-2EF3-4518-B715-D29E71FD608E}"/>
          </ac:picMkLst>
        </pc:picChg>
      </pc:sldChg>
      <pc:sldChg chg="addSp modSp new mod">
        <pc:chgData name="bill howes" userId="76739db69425c7be" providerId="LiveId" clId="{7CBDC384-AEC4-44A8-ACED-8AE5E5A9C0F7}" dt="2022-04-10T11:14:40.635" v="594" actId="14100"/>
        <pc:sldMkLst>
          <pc:docMk/>
          <pc:sldMk cId="1588139359" sldId="264"/>
        </pc:sldMkLst>
        <pc:picChg chg="add mod">
          <ac:chgData name="bill howes" userId="76739db69425c7be" providerId="LiveId" clId="{7CBDC384-AEC4-44A8-ACED-8AE5E5A9C0F7}" dt="2022-04-10T11:14:40.635" v="594" actId="14100"/>
          <ac:picMkLst>
            <pc:docMk/>
            <pc:sldMk cId="1588139359" sldId="264"/>
            <ac:picMk id="3" creationId="{8B248C7D-2045-410A-ADB2-D1D0EDE7F980}"/>
          </ac:picMkLst>
        </pc:picChg>
      </pc:sldChg>
      <pc:sldChg chg="new del">
        <pc:chgData name="bill howes" userId="76739db69425c7be" providerId="LiveId" clId="{7CBDC384-AEC4-44A8-ACED-8AE5E5A9C0F7}" dt="2022-04-10T11:11:42.195" v="591" actId="2696"/>
        <pc:sldMkLst>
          <pc:docMk/>
          <pc:sldMk cId="2121176866" sldId="265"/>
        </pc:sldMkLst>
      </pc:sldChg>
      <pc:sldChg chg="addSp modSp new ord">
        <pc:chgData name="bill howes" userId="76739db69425c7be" providerId="LiveId" clId="{7CBDC384-AEC4-44A8-ACED-8AE5E5A9C0F7}" dt="2022-04-10T11:16:27.232" v="601" actId="931"/>
        <pc:sldMkLst>
          <pc:docMk/>
          <pc:sldMk cId="2285870960" sldId="265"/>
        </pc:sldMkLst>
        <pc:picChg chg="add mod">
          <ac:chgData name="bill howes" userId="76739db69425c7be" providerId="LiveId" clId="{7CBDC384-AEC4-44A8-ACED-8AE5E5A9C0F7}" dt="2022-04-10T11:16:27.232" v="601" actId="931"/>
          <ac:picMkLst>
            <pc:docMk/>
            <pc:sldMk cId="2285870960" sldId="265"/>
            <ac:picMk id="3" creationId="{01AA4C8A-8B25-424E-B2F2-EB673AFF5A21}"/>
          </ac:picMkLst>
        </pc:picChg>
      </pc:sldChg>
      <pc:sldChg chg="addSp delSp modSp new del">
        <pc:chgData name="bill howes" userId="76739db69425c7be" providerId="LiveId" clId="{7CBDC384-AEC4-44A8-ACED-8AE5E5A9C0F7}" dt="2022-04-10T11:15:32.739" v="596" actId="2696"/>
        <pc:sldMkLst>
          <pc:docMk/>
          <pc:sldMk cId="445662190" sldId="266"/>
        </pc:sldMkLst>
        <pc:spChg chg="del">
          <ac:chgData name="bill howes" userId="76739db69425c7be" providerId="LiveId" clId="{7CBDC384-AEC4-44A8-ACED-8AE5E5A9C0F7}" dt="2022-04-10T11:10:26.753" v="590" actId="931"/>
          <ac:spMkLst>
            <pc:docMk/>
            <pc:sldMk cId="445662190" sldId="266"/>
            <ac:spMk id="3" creationId="{336A1DB3-D3B7-4236-8139-B474D994CBB7}"/>
          </ac:spMkLst>
        </pc:spChg>
        <pc:picChg chg="add mod">
          <ac:chgData name="bill howes" userId="76739db69425c7be" providerId="LiveId" clId="{7CBDC384-AEC4-44A8-ACED-8AE5E5A9C0F7}" dt="2022-04-10T11:15:13.733" v="595" actId="14826"/>
          <ac:picMkLst>
            <pc:docMk/>
            <pc:sldMk cId="445662190" sldId="266"/>
            <ac:picMk id="6" creationId="{AB08B415-0A7E-401D-832E-3DFC4F105842}"/>
          </ac:picMkLst>
        </pc:picChg>
      </pc:sldChg>
      <pc:sldChg chg="addSp modSp new del mod">
        <pc:chgData name="bill howes" userId="76739db69425c7be" providerId="LiveId" clId="{7CBDC384-AEC4-44A8-ACED-8AE5E5A9C0F7}" dt="2022-04-10T11:23:22.271" v="616" actId="2696"/>
        <pc:sldMkLst>
          <pc:docMk/>
          <pc:sldMk cId="2040862682" sldId="266"/>
        </pc:sldMkLst>
        <pc:picChg chg="add mod modCrop">
          <ac:chgData name="bill howes" userId="76739db69425c7be" providerId="LiveId" clId="{7CBDC384-AEC4-44A8-ACED-8AE5E5A9C0F7}" dt="2022-04-10T11:22:12.400" v="612" actId="14100"/>
          <ac:picMkLst>
            <pc:docMk/>
            <pc:sldMk cId="2040862682" sldId="266"/>
            <ac:picMk id="3" creationId="{26D61498-5B8A-41D9-9E15-D8E08CBCDB7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C50D-3F7C-458D-8780-3B979AAF8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5E33F-12FB-4903-8EB9-F85B3E619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B9160-1178-4956-BD84-E71AD6096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C363-8889-4BA3-85F3-0413CB8E6FDB}" type="datetimeFigureOut">
              <a:rPr lang="en-US" smtClean="0"/>
              <a:t>10-Apr-22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EA675-BF80-44A3-A189-7A337C88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E55FE-7DEF-42CF-B477-97337444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4CED-45B2-4535-BF03-19D85AD9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8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C09FF-746D-484D-8083-12710165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63CE7-7365-4567-A762-B7A8B1974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010A9-DDE7-4A50-A75A-3B4AD11E3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C363-8889-4BA3-85F3-0413CB8E6FDB}" type="datetimeFigureOut">
              <a:rPr lang="en-US" smtClean="0"/>
              <a:t>10-Apr-22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29A42-020A-4A6D-9C15-C3C513F1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AE5B7-E9DF-4817-99FA-1F1A9654E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4CED-45B2-4535-BF03-19D85AD9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2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AAF7CF-47EA-4249-B0DE-39C68E7936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53A40-6736-4BFD-9BC8-F40959EA2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12403-9AA5-4575-8744-16F404AA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C363-8889-4BA3-85F3-0413CB8E6FDB}" type="datetimeFigureOut">
              <a:rPr lang="en-US" smtClean="0"/>
              <a:t>10-Apr-22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942E7-7EB0-4CAC-A837-7D9EB4160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D5CC8-E9C2-407C-8204-D0FF03CE3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4CED-45B2-4535-BF03-19D85AD9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1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56AA-6219-4B07-93C5-89B67637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9F73A-87E6-4032-BF5C-51B12251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F058B-4970-4ED3-9425-4514B0705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C363-8889-4BA3-85F3-0413CB8E6FDB}" type="datetimeFigureOut">
              <a:rPr lang="en-US" smtClean="0"/>
              <a:t>10-Apr-22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7B6BD-4265-4B52-BED5-021040C7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2E0-E4DD-4A67-AFF1-5EE24558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4CED-45B2-4535-BF03-19D85AD9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1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B443-B5B5-44D3-9BB9-EA24042A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08DD2-A9F8-4621-A6EE-062E43019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525D5-AD3D-47F1-AC9C-8B038D82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C363-8889-4BA3-85F3-0413CB8E6FDB}" type="datetimeFigureOut">
              <a:rPr lang="en-US" smtClean="0"/>
              <a:t>10-Apr-22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1F66-A93A-4671-9BB4-5979699BD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E1731-2C45-47F4-94D7-4DEFFCD9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4CED-45B2-4535-BF03-19D85AD9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9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EEDE-04ED-4CD5-95A8-B8F9562B3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2B45A-AD4F-4485-AEF2-1062A1C11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80D6C-5FFD-4A70-96D9-848728FB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A9911-EAC6-4382-A9E0-210AE488D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C363-8889-4BA3-85F3-0413CB8E6FDB}" type="datetimeFigureOut">
              <a:rPr lang="en-US" smtClean="0"/>
              <a:t>10-Apr-22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02E9D-8145-4375-9B88-0EAEA724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88916-31C9-4DBC-8467-C8AB9CC7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4CED-45B2-4535-BF03-19D85AD9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5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8FAE-7ED9-4B34-9B62-08F709AF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3423D-664C-445A-A45B-A8BA8636F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C6CE8-A43F-402D-803A-63C6AA616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E57A0-5815-456C-9131-3A5D3DE73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F9407-CFB7-4A5D-A424-66BF72625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7053C2-B4A6-4EC8-8B48-07202484B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C363-8889-4BA3-85F3-0413CB8E6FDB}" type="datetimeFigureOut">
              <a:rPr lang="en-US" smtClean="0"/>
              <a:t>10-Apr-22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9A6F3-55D8-43DB-BDE2-01830B4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C5A02B-99C4-4A9C-9684-4B86B8F9F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4CED-45B2-4535-BF03-19D85AD9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5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89360-ED18-45E0-B921-750AF622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95F0E3-61ED-4683-8A6C-BD7701F8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C363-8889-4BA3-85F3-0413CB8E6FDB}" type="datetimeFigureOut">
              <a:rPr lang="en-US" smtClean="0"/>
              <a:t>10-Apr-22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7A8F4-6DAA-45D4-A369-5D00B5E3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C5A49-06D5-461A-AD8C-57AB3D2D7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4CED-45B2-4535-BF03-19D85AD9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6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671534-0272-4EEA-994B-E501356B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C363-8889-4BA3-85F3-0413CB8E6FDB}" type="datetimeFigureOut">
              <a:rPr lang="en-US" smtClean="0"/>
              <a:t>10-Apr-22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BA05B-93AB-408D-ABF1-0F75C18B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58B31-4571-4F40-AD0E-96B1751B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4CED-45B2-4535-BF03-19D85AD9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3DA1-A293-419D-A561-F461C25F4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DD41A-1FB1-4E30-94B4-F2D36DF5E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25551-D07F-4929-B7CB-D02DE8B73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06615-80C3-42E5-AF56-2BB58027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C363-8889-4BA3-85F3-0413CB8E6FDB}" type="datetimeFigureOut">
              <a:rPr lang="en-US" smtClean="0"/>
              <a:t>10-Apr-22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302D5-EB3D-4580-9748-7E350F364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3DD86-BAC3-43D9-9DA8-16B3B617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4CED-45B2-4535-BF03-19D85AD9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6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E15DA-5A1E-472B-BF14-0A16151D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6031AC-DBA3-48A1-8589-637B3A96A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25E4C-9B36-4E0A-8AA2-EFAA29A37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36B1B-B892-4D51-B84D-595EF1645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C363-8889-4BA3-85F3-0413CB8E6FDB}" type="datetimeFigureOut">
              <a:rPr lang="en-US" smtClean="0"/>
              <a:t>10-Apr-22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8AE4D-F0A8-45D5-BF52-FABF2BBE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A923A-FC54-444D-B7DE-C3A894ED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4CED-45B2-4535-BF03-19D85AD9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7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360785-5E1F-44BF-8566-C09863F7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3B053-A126-492A-8754-23461486C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FBF88-0AA6-42A7-9AFD-BBBF84A42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4C363-8889-4BA3-85F3-0413CB8E6FDB}" type="datetimeFigureOut">
              <a:rPr lang="en-US" smtClean="0"/>
              <a:t>10-Apr-22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73916-55E9-483C-B2EC-6CA1C34FF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C2875-A624-43B6-8042-11EC7A018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84CED-45B2-4535-BF03-19D85AD9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A919-F7E4-46EE-96FA-90CE5CFCAE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Flying Canoe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E521F-6E66-4241-90D3-B29A62909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 Chasse-</a:t>
            </a:r>
            <a:r>
              <a:rPr lang="en-US" dirty="0" err="1"/>
              <a:t>Gallerie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4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AA4C8A-8B25-424E-B2F2-EB673AFF5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7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DFDE7-2171-40B8-A4E0-40657DB4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63B11C4-633E-4F59-A063-143F4E2FA6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18D59-756D-4999-952F-5E5A6F8F0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Carving by Gil </a:t>
            </a:r>
            <a:r>
              <a:rPr lang="en-US" dirty="0" err="1"/>
              <a:t>Bourgault</a:t>
            </a:r>
            <a:endParaRPr lang="en-US" dirty="0"/>
          </a:p>
          <a:p>
            <a:r>
              <a:rPr lang="en-US" dirty="0"/>
              <a:t>36in x 20in</a:t>
            </a:r>
          </a:p>
          <a:p>
            <a:r>
              <a:rPr lang="en-US" dirty="0" err="1"/>
              <a:t>Colour</a:t>
            </a:r>
            <a:r>
              <a:rPr lang="en-US" dirty="0"/>
              <a:t> is ageing + or- stain</a:t>
            </a:r>
          </a:p>
          <a:p>
            <a:r>
              <a:rPr lang="en-US" dirty="0"/>
              <a:t>Not sure original finish varnish or shellac</a:t>
            </a:r>
          </a:p>
        </p:txBody>
      </p:sp>
    </p:spTree>
    <p:extLst>
      <p:ext uri="{BB962C8B-B14F-4D97-AF65-F5344CB8AC3E}">
        <p14:creationId xmlns:p14="http://schemas.microsoft.com/office/powerpoint/2010/main" val="145283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996C5-EC35-41AA-A9BB-44F829D6E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Flying Canoe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5806A-56F9-4C8D-AF3C-2EE6EC7F4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Turns out to be an Illustration by Henri Julien for a magazine article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93ABF-94B1-4744-9037-8C3D096F0B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1"/>
          <a:stretch/>
        </p:blipFill>
        <p:spPr>
          <a:xfrm rot="5400000">
            <a:off x="4672184" y="421916"/>
            <a:ext cx="7263176" cy="5608991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47986EF-1454-4A41-A3A2-FFEF2C290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25055" y="795515"/>
            <a:ext cx="6172200" cy="4873625"/>
          </a:xfrm>
        </p:spPr>
      </p:sp>
    </p:spTree>
    <p:extLst>
      <p:ext uri="{BB962C8B-B14F-4D97-AF65-F5344CB8AC3E}">
        <p14:creationId xmlns:p14="http://schemas.microsoft.com/office/powerpoint/2010/main" val="1137210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2366-7D8C-44DB-A485-B270CD09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DCD06AA-6365-4A60-96C4-CFBB52A12C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2" r="27792"/>
          <a:stretch/>
        </p:blipFill>
        <p:spPr>
          <a:xfrm rot="5400000">
            <a:off x="5264062" y="-132026"/>
            <a:ext cx="6463240" cy="709912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07889-3A5A-4970-83B0-13047943A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La Chasse-</a:t>
            </a:r>
            <a:r>
              <a:rPr lang="en-US" dirty="0" err="1"/>
              <a:t>Gallerie</a:t>
            </a:r>
            <a:r>
              <a:rPr lang="en-US" dirty="0"/>
              <a:t>, published in English in the Century </a:t>
            </a:r>
            <a:r>
              <a:rPr lang="en-US" dirty="0" err="1"/>
              <a:t>Magazine,a</a:t>
            </a:r>
            <a:r>
              <a:rPr lang="en-US" dirty="0"/>
              <a:t> precursor of Harpers magazine, in 1893</a:t>
            </a:r>
          </a:p>
          <a:p>
            <a:r>
              <a:rPr lang="en-US" dirty="0"/>
              <a:t>This version of the French Canadienne legend was written by </a:t>
            </a:r>
            <a:r>
              <a:rPr lang="en-US" dirty="0" err="1"/>
              <a:t>Honore</a:t>
            </a:r>
            <a:r>
              <a:rPr lang="en-US" dirty="0"/>
              <a:t> Beauregard</a:t>
            </a:r>
          </a:p>
          <a:p>
            <a:r>
              <a:rPr lang="en-US" dirty="0"/>
              <a:t>Chasse –</a:t>
            </a:r>
            <a:r>
              <a:rPr lang="en-US" dirty="0" err="1"/>
              <a:t>Gallerie</a:t>
            </a:r>
            <a:r>
              <a:rPr lang="en-US" dirty="0"/>
              <a:t> translates to the haunted hunt but more commonly known as the flying canoe</a:t>
            </a:r>
          </a:p>
          <a:p>
            <a:r>
              <a:rPr lang="en-US" dirty="0"/>
              <a:t>A saga…..</a:t>
            </a:r>
          </a:p>
        </p:txBody>
      </p:sp>
    </p:spTree>
    <p:extLst>
      <p:ext uri="{BB962C8B-B14F-4D97-AF65-F5344CB8AC3E}">
        <p14:creationId xmlns:p14="http://schemas.microsoft.com/office/powerpoint/2010/main" val="241033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E710-2DE8-4CAC-AEB2-92416984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65965C4-C80F-4903-A8BA-6378C7AC0B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80A96-9C9C-4CD6-8DA6-AF1BB91CC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preliminary </a:t>
            </a:r>
            <a:r>
              <a:rPr lang="en-US" dirty="0" err="1"/>
              <a:t>scetch</a:t>
            </a:r>
            <a:r>
              <a:rPr lang="en-US" dirty="0"/>
              <a:t> or caving of the canoe</a:t>
            </a:r>
          </a:p>
        </p:txBody>
      </p:sp>
    </p:spTree>
    <p:extLst>
      <p:ext uri="{BB962C8B-B14F-4D97-AF65-F5344CB8AC3E}">
        <p14:creationId xmlns:p14="http://schemas.microsoft.com/office/powerpoint/2010/main" val="3392824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B618-0922-41B6-9C79-A5D91D48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troubles begin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06AF4A1-872E-462A-B7BC-A7A5C83B0A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6096000" y="3600451"/>
            <a:ext cx="3450844" cy="272481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205B6-0DFC-42DE-8118-E93B0DF15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Testing stains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9FBC9-9985-4A9B-A7B8-9C7018331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12" y="200025"/>
            <a:ext cx="54356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9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248C7D-2045-410A-ADB2-D1D0EDE7F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993422" y="558801"/>
            <a:ext cx="9911644" cy="55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39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105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The Flying Canoe</vt:lpstr>
      <vt:lpstr>PowerPoint Presentation</vt:lpstr>
      <vt:lpstr>PowerPoint Presentation</vt:lpstr>
      <vt:lpstr>The Flying Canoe</vt:lpstr>
      <vt:lpstr>PowerPoint Presentation</vt:lpstr>
      <vt:lpstr>PowerPoint Presentation</vt:lpstr>
      <vt:lpstr>The troubles begin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Flying Canoe</dc:title>
  <dc:creator>bill howes</dc:creator>
  <cp:lastModifiedBy>bill howes</cp:lastModifiedBy>
  <cp:revision>6</cp:revision>
  <dcterms:created xsi:type="dcterms:W3CDTF">2022-04-10T10:21:41Z</dcterms:created>
  <dcterms:modified xsi:type="dcterms:W3CDTF">2022-04-10T11:40:20Z</dcterms:modified>
</cp:coreProperties>
</file>